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93" r:id="rId11"/>
    <p:sldId id="275" r:id="rId12"/>
    <p:sldId id="288" r:id="rId13"/>
    <p:sldId id="294" r:id="rId14"/>
    <p:sldId id="289" r:id="rId15"/>
    <p:sldId id="292" r:id="rId16"/>
    <p:sldId id="290" r:id="rId17"/>
    <p:sldId id="291" r:id="rId18"/>
    <p:sldId id="295" r:id="rId19"/>
    <p:sldId id="296" r:id="rId20"/>
    <p:sldId id="265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43A0C3"/>
    <a:srgbClr val="75A88D"/>
    <a:srgbClr val="B52A24"/>
    <a:srgbClr val="B52823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49"/>
    <p:restoredTop sz="93750"/>
  </p:normalViewPr>
  <p:slideViewPr>
    <p:cSldViewPr snapToGrid="0" snapToObjects="1" showGuides="1">
      <p:cViewPr>
        <p:scale>
          <a:sx n="72" d="100"/>
          <a:sy n="72" d="100"/>
        </p:scale>
        <p:origin x="3472" y="1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10" Type="http://schemas.openxmlformats.org/officeDocument/2006/relationships/image" Target="../media/image44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1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44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31.png"/><Relationship Id="rId5" Type="http://schemas.openxmlformats.org/officeDocument/2006/relationships/image" Target="../media/image242.png"/><Relationship Id="rId6" Type="http://schemas.openxmlformats.org/officeDocument/2006/relationships/image" Target="../media/image251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38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60063" y="1478699"/>
            <a:ext cx="10521663" cy="2712162"/>
            <a:chOff x="-260063" y="1478699"/>
            <a:chExt cx="10521663" cy="271216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18" b="34145"/>
            <a:stretch/>
          </p:blipFill>
          <p:spPr>
            <a:xfrm>
              <a:off x="203200" y="2053652"/>
              <a:ext cx="10058400" cy="1808477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-260063" y="1478699"/>
              <a:ext cx="10321363" cy="2712162"/>
              <a:chOff x="-260063" y="1478699"/>
              <a:chExt cx="10321363" cy="2712162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50907" y="3821529"/>
                <a:ext cx="289634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 rot="16200000">
                <a:off x="-1055818" y="2689952"/>
                <a:ext cx="2237841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</a:t>
                </a:r>
                <a:r>
                  <a:rPr lang="en-US" smtClean="0">
                    <a:latin typeface="Yu Gothic" charset="-128"/>
                    <a:ea typeface="Yu Gothic" charset="-128"/>
                    <a:cs typeface="Yu Gothic" charset="-128"/>
                  </a:rPr>
                  <a:t>by model</a:t>
                </a:r>
                <a:endParaRPr lang="en-US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7334022" y="1724920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8725750" y="1724920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5750" y="1724920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/>
              <p:cNvSpPr txBox="1"/>
              <p:nvPr/>
            </p:nvSpPr>
            <p:spPr>
              <a:xfrm>
                <a:off x="3950907" y="1478699"/>
                <a:ext cx="1335550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averaged</a:t>
                </a:r>
              </a:p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5560820" y="1478699"/>
                    <a:ext cx="13355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averaged</a:t>
                    </a:r>
                  </a:p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1478699"/>
                    <a:ext cx="1335550" cy="58477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158" b="-1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1724920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1724920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1724920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76291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25665" y="-45720"/>
            <a:ext cx="8560420" cy="7041552"/>
            <a:chOff x="2225665" y="-45720"/>
            <a:chExt cx="8560420" cy="7041552"/>
          </a:xfrm>
        </p:grpSpPr>
        <p:grpSp>
          <p:nvGrpSpPr>
            <p:cNvPr id="25" name="Group 24"/>
            <p:cNvGrpSpPr/>
            <p:nvPr/>
          </p:nvGrpSpPr>
          <p:grpSpPr>
            <a:xfrm>
              <a:off x="2225665" y="137832"/>
              <a:ext cx="3920724" cy="6858000"/>
              <a:chOff x="1928783" y="137832"/>
              <a:chExt cx="3920724" cy="685800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8783" y="137832"/>
                <a:ext cx="3920724" cy="6858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738029" y="1046304"/>
                <a:ext cx="230223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Yu Gothic" charset="-128"/>
                    <a:ea typeface="Yu Gothic" charset="-128"/>
                    <a:cs typeface="Yu Gothic" charset="-128"/>
                  </a:rPr>
                  <a:t>GY94 preferences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90314" y="2807276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preferences</a:t>
                </a:r>
                <a:endParaRPr lang="en-US" sz="2000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890314" y="4541511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preferences</a:t>
                </a:r>
                <a:endParaRPr lang="en-US" sz="2000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592155" y="6236276"/>
                <a:ext cx="25939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average preferences</a:t>
                </a:r>
                <a:endParaRPr lang="en-US" sz="2000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180" y="-45720"/>
              <a:ext cx="4900905" cy="6858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968423" y="0"/>
              <a:ext cx="663964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8310340" y="0"/>
                  <a:ext cx="1364164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0340" y="0"/>
                  <a:ext cx="1364164" cy="3231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786"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5896368" y="1710235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448073" y="1710235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073" y="1710235"/>
                  <a:ext cx="1858403" cy="3231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311" t="-3774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5968423" y="3420470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448073" y="3420470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073" y="3420470"/>
                  <a:ext cx="1858403" cy="3231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11" t="-1887" b="-22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5920524" y="5130705"/>
              <a:ext cx="162775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400174" y="5130705"/>
                  <a:ext cx="1910578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0174" y="5130705"/>
                  <a:ext cx="1910578" cy="3231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278" t="-3774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riangle 17"/>
            <p:cNvSpPr/>
            <p:nvPr/>
          </p:nvSpPr>
          <p:spPr>
            <a:xfrm flipH="1">
              <a:off x="7267716" y="4438890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flipH="1">
              <a:off x="7115747" y="2198036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flipH="1">
              <a:off x="10279540" y="2199930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 flipH="1">
              <a:off x="10480478" y="4393832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7175853" y="5649142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10209143" y="5649142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/>
            <p:cNvSpPr/>
            <p:nvPr/>
          </p:nvSpPr>
          <p:spPr>
            <a:xfrm flipH="1">
              <a:off x="7280876" y="6127111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/>
            <p:cNvSpPr/>
            <p:nvPr/>
          </p:nvSpPr>
          <p:spPr>
            <a:xfrm flipH="1">
              <a:off x="10358651" y="6127111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225665" y="0"/>
            <a:ext cx="10525135" cy="6995832"/>
            <a:chOff x="2225665" y="0"/>
            <a:chExt cx="10525135" cy="6995832"/>
          </a:xfrm>
        </p:grpSpPr>
        <p:grpSp>
          <p:nvGrpSpPr>
            <p:cNvPr id="25" name="Group 24"/>
            <p:cNvGrpSpPr/>
            <p:nvPr/>
          </p:nvGrpSpPr>
          <p:grpSpPr>
            <a:xfrm>
              <a:off x="2225665" y="137832"/>
              <a:ext cx="3920724" cy="6858000"/>
              <a:chOff x="1928783" y="137832"/>
              <a:chExt cx="3920724" cy="685800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8783" y="137832"/>
                <a:ext cx="3920724" cy="6858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738029" y="1046304"/>
                <a:ext cx="230223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Yu Gothic" charset="-128"/>
                    <a:ea typeface="Yu Gothic" charset="-128"/>
                    <a:cs typeface="Yu Gothic" charset="-128"/>
                  </a:rPr>
                  <a:t>GY94 preferences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90314" y="2807276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preferences</a:t>
                </a:r>
                <a:endParaRPr lang="en-US" sz="2000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890314" y="4541511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preferences</a:t>
                </a:r>
                <a:endParaRPr lang="en-US" sz="2000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592155" y="6236276"/>
                <a:ext cx="25939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average preferences</a:t>
                </a:r>
                <a:endParaRPr lang="en-US" sz="2000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2800" y="0"/>
              <a:ext cx="6858000" cy="6858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004281" y="0"/>
              <a:ext cx="663964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9399098" y="0"/>
                  <a:ext cx="1364164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9098" y="0"/>
                  <a:ext cx="1364164" cy="3231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86"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5932226" y="1710235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357004" y="1681492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7004" y="1681492"/>
                  <a:ext cx="1858403" cy="3231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11"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6004281" y="3420470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9399098" y="3420470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9098" y="3420470"/>
                  <a:ext cx="1858403" cy="3231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11" t="-1887" b="-22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5956382" y="5130705"/>
              <a:ext cx="144870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377274" y="5130704"/>
                  <a:ext cx="1910578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274" y="5130704"/>
                  <a:ext cx="1910578" cy="3231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274" t="-3774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riangle 17"/>
            <p:cNvSpPr/>
            <p:nvPr/>
          </p:nvSpPr>
          <p:spPr>
            <a:xfrm flipH="1">
              <a:off x="7296475" y="4596934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flipH="1">
              <a:off x="7539080" y="2252441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flipH="1">
              <a:off x="12012385" y="2252441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 flipH="1">
              <a:off x="12297989" y="4446128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7644103" y="5701653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11978834" y="5701652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/>
            <p:cNvSpPr/>
            <p:nvPr/>
          </p:nvSpPr>
          <p:spPr>
            <a:xfrm flipH="1">
              <a:off x="7805809" y="6167288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/>
            <p:cNvSpPr/>
            <p:nvPr/>
          </p:nvSpPr>
          <p:spPr>
            <a:xfrm flipH="1">
              <a:off x="12131086" y="6183764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1789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644900" y="0"/>
            <a:ext cx="10200737" cy="6858000"/>
            <a:chOff x="3644900" y="0"/>
            <a:chExt cx="10200737" cy="6858000"/>
          </a:xfrm>
        </p:grpSpPr>
        <p:grpSp>
          <p:nvGrpSpPr>
            <p:cNvPr id="7" name="Group 6"/>
            <p:cNvGrpSpPr/>
            <p:nvPr/>
          </p:nvGrpSpPr>
          <p:grpSpPr>
            <a:xfrm>
              <a:off x="3644900" y="0"/>
              <a:ext cx="10200737" cy="6858000"/>
              <a:chOff x="3644900" y="0"/>
              <a:chExt cx="10200737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19"/>
              <a:stretch/>
            </p:blipFill>
            <p:spPr>
              <a:xfrm>
                <a:off x="8130172" y="448884"/>
                <a:ext cx="3920724" cy="6184672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900" y="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=1.54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=1.32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=1.19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4813465" y="592778"/>
              <a:ext cx="431470" cy="253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01725" y="3235627"/>
              <a:ext cx="431470" cy="381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11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945142" y="0"/>
            <a:ext cx="10193850" cy="7470984"/>
            <a:chOff x="1945142" y="0"/>
            <a:chExt cx="10193850" cy="747098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1945142" y="765771"/>
              <a:ext cx="10193850" cy="6705213"/>
              <a:chOff x="1945142" y="765771"/>
              <a:chExt cx="10193850" cy="6705213"/>
            </a:xfrm>
          </p:grpSpPr>
          <p:sp>
            <p:nvSpPr>
              <p:cNvPr id="3" name="TextBox 2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Mutation-Selection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 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 rot="16200000" flipH="1">
                <a:off x="-669" y="2711582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(average) 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7" name="Oval 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8280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149952" y="-3161230"/>
            <a:ext cx="32149100" cy="8746686"/>
            <a:chOff x="-9149952" y="-3161230"/>
            <a:chExt cx="32149100" cy="8746686"/>
          </a:xfrm>
        </p:grpSpPr>
        <p:grpSp>
          <p:nvGrpSpPr>
            <p:cNvPr id="38" name="Group 37"/>
            <p:cNvGrpSpPr/>
            <p:nvPr/>
          </p:nvGrpSpPr>
          <p:grpSpPr>
            <a:xfrm>
              <a:off x="-9149952" y="-3161230"/>
              <a:ext cx="32149100" cy="8746686"/>
              <a:chOff x="-9149952" y="-3161230"/>
              <a:chExt cx="32149100" cy="8746686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1956" y="-2871479"/>
                <a:ext cx="7717916" cy="7717916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4588999" y="-2106589"/>
                <a:ext cx="452851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Non-uniform stationary state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n-US" sz="47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8696" b="-193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2693644" y="2065629"/>
                <a:ext cx="2167581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38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13177751" y="-423613"/>
                <a:ext cx="1683474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4929789" y="-573460"/>
                <a:ext cx="7942667" cy="4868455"/>
                <a:chOff x="6464709" y="8502220"/>
                <a:chExt cx="4750247" cy="1786797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64709" y="9445499"/>
                  <a:ext cx="2314577" cy="372728"/>
                </a:xfrm>
                <a:prstGeom prst="rect">
                  <a:avLst/>
                </a:prstGeom>
                <a:solidFill>
                  <a:srgbClr val="439F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900379" y="9443801"/>
                  <a:ext cx="2314577" cy="37272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64709" y="9914591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464709" y="8502220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6464709" y="8974708"/>
                  <a:ext cx="2314577" cy="372727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900379" y="8973011"/>
                  <a:ext cx="2314577" cy="372728"/>
                </a:xfrm>
                <a:prstGeom prst="rect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53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/>
              <p:cNvSpPr txBox="1"/>
              <p:nvPr/>
            </p:nvSpPr>
            <p:spPr>
              <a:xfrm>
                <a:off x="11724664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-9149952" y="-3161230"/>
                <a:ext cx="10258062" cy="8746686"/>
                <a:chOff x="-9149952" y="-3161230"/>
                <a:chExt cx="10258062" cy="8746686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9952" y="-1591769"/>
                  <a:ext cx="10258062" cy="7177225"/>
                </a:xfrm>
                <a:prstGeom prst="rect">
                  <a:avLst/>
                </a:prstGeom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-8690949" y="-3161230"/>
                  <a:ext cx="9357019" cy="2533743"/>
                  <a:chOff x="-8690949" y="-3161230"/>
                  <a:chExt cx="9357019" cy="253374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690949" y="-2174407"/>
                    <a:ext cx="9357019" cy="1546920"/>
                    <a:chOff x="-4960206" y="-1974181"/>
                    <a:chExt cx="9357019" cy="1546920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960206" y="-1966144"/>
                      <a:ext cx="4823435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136770" y="-1974181"/>
                      <a:ext cx="4533583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Non-uniform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  <a:endParaRPr lang="en-US" sz="6000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</p:grpSp>
          <p:grpSp>
            <p:nvGrpSpPr>
              <p:cNvPr id="36" name="Group 35"/>
              <p:cNvGrpSpPr/>
              <p:nvPr/>
            </p:nvGrpSpPr>
            <p:grpSpPr>
              <a:xfrm>
                <a:off x="1834177" y="-3161230"/>
                <a:ext cx="8161261" cy="7884479"/>
                <a:chOff x="2212825" y="-3161230"/>
                <a:chExt cx="8161261" cy="7884479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2212825" y="-3161230"/>
                  <a:ext cx="8161261" cy="2971847"/>
                  <a:chOff x="1330438" y="-3161230"/>
                  <a:chExt cx="8161261" cy="2971847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1634362"/>
                    <a:ext cx="3889511" cy="1444979"/>
                    <a:chOff x="5985399" y="4077443"/>
                    <a:chExt cx="3889511" cy="1444979"/>
                  </a:xfrm>
                </p:grpSpPr>
                <p:sp>
                  <p:nvSpPr>
                    <p:cNvPr id="11" name="Oval 10"/>
                    <p:cNvSpPr/>
                    <p:nvPr/>
                  </p:nvSpPr>
                  <p:spPr>
                    <a:xfrm>
                      <a:off x="5985399" y="4880515"/>
                      <a:ext cx="517401" cy="517401"/>
                    </a:xfrm>
                    <a:prstGeom prst="ellipse">
                      <a:avLst/>
                    </a:prstGeom>
                    <a:solidFill>
                      <a:srgbClr val="FA8428"/>
                    </a:solidFill>
                    <a:ln>
                      <a:solidFill>
                        <a:srgbClr val="FA842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4737592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205217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077443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077443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9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2298390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2298390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6279" b="-372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4" name="Rectangle 33"/>
                <p:cNvSpPr/>
                <p:nvPr/>
              </p:nvSpPr>
              <p:spPr>
                <a:xfrm>
                  <a:off x="6065162" y="4448929"/>
                  <a:ext cx="1828800" cy="2743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828486" y="4457508"/>
                  <a:ext cx="2193101" cy="7848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sz="45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r>
                    <a:rPr lang="en-US" sz="4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4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486" y="4457508"/>
                  <a:ext cx="2193101" cy="78483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6279" r="-10833" b="-37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-372645" y="-1846773"/>
            <a:ext cx="14396613" cy="6761743"/>
            <a:chOff x="-372645" y="-1846773"/>
            <a:chExt cx="14396613" cy="6761743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6" b="20736"/>
            <a:stretch/>
          </p:blipFill>
          <p:spPr>
            <a:xfrm>
              <a:off x="403934" y="38101"/>
              <a:ext cx="9654465" cy="4429260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72645" y="-1846773"/>
              <a:ext cx="14396613" cy="6761743"/>
              <a:chOff x="-372645" y="-1846773"/>
              <a:chExt cx="14396613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635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942433" y="2001587"/>
                <a:ext cx="400134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amino-acid identity per site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305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189"/>
                <a:stretch/>
              </p:blipFill>
              <p:spPr>
                <a:xfrm>
                  <a:off x="8856858" y="-161180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88050"/>
                <a:chOff x="6938905" y="-1783273"/>
                <a:chExt cx="628698" cy="2588050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0.12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348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383" t="410" r="5943" b="-410"/>
                <a:stretch/>
              </p:blipFill>
              <p:spPr>
                <a:xfrm>
                  <a:off x="7057723" y="-1588368"/>
                  <a:ext cx="422973" cy="239314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474556" cy="3098578"/>
            <a:chOff x="-212956" y="1724916"/>
            <a:chExt cx="10474556" cy="3098578"/>
          </a:xfrm>
        </p:grpSpPr>
        <p:grpSp>
          <p:nvGrpSpPr>
            <p:cNvPr id="6" name="Group 5"/>
            <p:cNvGrpSpPr/>
            <p:nvPr/>
          </p:nvGrpSpPr>
          <p:grpSpPr>
            <a:xfrm>
              <a:off x="-212956" y="1724916"/>
              <a:ext cx="10474556" cy="3098578"/>
              <a:chOff x="-212956" y="1724916"/>
              <a:chExt cx="10474556" cy="30985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412" b="28532"/>
              <a:stretch/>
            </p:blipFill>
            <p:spPr>
              <a:xfrm>
                <a:off x="203200" y="1724916"/>
                <a:ext cx="10058400" cy="2466417"/>
              </a:xfrm>
              <a:prstGeom prst="rect">
                <a:avLst/>
              </a:prstGeom>
            </p:spPr>
          </p:pic>
          <p:grpSp>
            <p:nvGrpSpPr>
              <p:cNvPr id="10" name="Group 9"/>
              <p:cNvGrpSpPr/>
              <p:nvPr/>
            </p:nvGrpSpPr>
            <p:grpSpPr>
              <a:xfrm>
                <a:off x="-212956" y="1937017"/>
                <a:ext cx="10274256" cy="2886477"/>
                <a:chOff x="-212956" y="1937017"/>
                <a:chExt cx="10274256" cy="2886477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 rot="16200000">
                  <a:off x="-848717" y="2572778"/>
                  <a:ext cx="19178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Actual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286256" y="4454162"/>
                  <a:ext cx="42207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 optimized by the model</a:t>
                  </a: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7334022" y="3862129"/>
                  <a:ext cx="99762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" name="TextBox 12"/>
                <p:cNvSpPr txBox="1"/>
                <p:nvPr/>
              </p:nvSpPr>
              <p:spPr>
                <a:xfrm>
                  <a:off x="3950907" y="3862129"/>
                  <a:ext cx="1335550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averaged</a:t>
                  </a:r>
                </a:p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averaged</a:t>
                      </a:r>
                    </a:p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158" b="-136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" name="TextBox 14"/>
                <p:cNvSpPr txBox="1"/>
                <p:nvPr/>
              </p:nvSpPr>
              <p:spPr>
                <a:xfrm>
                  <a:off x="741962" y="3862129"/>
                  <a:ext cx="133555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7" name="Rectangle 6"/>
            <p:cNvSpPr/>
            <p:nvPr/>
          </p:nvSpPr>
          <p:spPr>
            <a:xfrm>
              <a:off x="5232399" y="3854871"/>
              <a:ext cx="328421" cy="176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99607" y="1724916"/>
              <a:ext cx="9661993" cy="328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36988</TotalTime>
  <Words>583</Words>
  <Application>Microsoft Macintosh PowerPoint</Application>
  <PresentationFormat>Widescreen</PresentationFormat>
  <Paragraphs>257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PowerPoint Presentation</vt:lpstr>
      <vt:lpstr>Model Comparison Trees</vt:lpstr>
      <vt:lpstr>PowerPoint Presentation</vt:lpstr>
      <vt:lpstr>PowerPoint Presentation</vt:lpstr>
      <vt:lpstr>Competing effects</vt:lpstr>
      <vt:lpstr>PowerPoint Presentation</vt:lpstr>
      <vt:lpstr>PowerPoint Presentation</vt:lpstr>
      <vt:lpstr>PowerPoint Presentation</vt:lpstr>
      <vt:lpstr>`phylobayes`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151</cp:revision>
  <dcterms:created xsi:type="dcterms:W3CDTF">2017-11-03T19:06:03Z</dcterms:created>
  <dcterms:modified xsi:type="dcterms:W3CDTF">2018-02-01T21:31:06Z</dcterms:modified>
</cp:coreProperties>
</file>